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FFE-36E0-4E8B-AEE7-AFB837194388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99BCA0-9481-4DF5-979E-9BAA1DE317C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FFE-36E0-4E8B-AEE7-AFB837194388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CA0-9481-4DF5-979E-9BAA1DE3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FFE-36E0-4E8B-AEE7-AFB837194388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CA0-9481-4DF5-979E-9BAA1DE3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53BFFE-36E0-4E8B-AEE7-AFB837194388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099BCA0-9481-4DF5-979E-9BAA1DE317C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FFE-36E0-4E8B-AEE7-AFB837194388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CA0-9481-4DF5-979E-9BAA1DE317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FFE-36E0-4E8B-AEE7-AFB837194388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CA0-9481-4DF5-979E-9BAA1DE317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CA0-9481-4DF5-979E-9BAA1DE317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FFE-36E0-4E8B-AEE7-AFB837194388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FFE-36E0-4E8B-AEE7-AFB837194388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CA0-9481-4DF5-979E-9BAA1DE317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FFE-36E0-4E8B-AEE7-AFB837194388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9BCA0-9481-4DF5-979E-9BAA1DE31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53BFFE-36E0-4E8B-AEE7-AFB837194388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099BCA0-9481-4DF5-979E-9BAA1DE317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FFE-36E0-4E8B-AEE7-AFB837194388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99BCA0-9481-4DF5-979E-9BAA1DE317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53BFFE-36E0-4E8B-AEE7-AFB837194388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099BCA0-9481-4DF5-979E-9BAA1DE317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16: Play Lab: Create a Story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2" y="2057400"/>
            <a:ext cx="475297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16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 smtClean="0">
                <a:effectLst/>
                <a:latin typeface="Arial"/>
              </a:rPr>
              <a:t>Students will: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effectLst/>
                <a:latin typeface="Arial"/>
              </a:rPr>
              <a:t>Identify actions that correlate to input events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effectLst/>
                <a:latin typeface="Arial"/>
              </a:rPr>
              <a:t>Create an animated, interactive story using sequence, loops, and event-handlers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effectLst/>
                <a:latin typeface="Arial"/>
              </a:rPr>
              <a:t>Share a creative artifact with other students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6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7109" y="1524000"/>
            <a:ext cx="333505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306763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752600"/>
            <a:ext cx="449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Example: You must make a storyline by </a:t>
            </a:r>
            <a:r>
              <a:rPr lang="en-US" sz="3200" dirty="0" smtClean="0"/>
              <a:t>arranging the </a:t>
            </a:r>
            <a:r>
              <a:rPr lang="en-US" sz="3200" dirty="0" smtClean="0"/>
              <a:t>given directions in </a:t>
            </a:r>
            <a:r>
              <a:rPr lang="en-US" sz="3200" dirty="0" smtClean="0"/>
              <a:t>order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524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Stage 16: Play Lab: Create a Story</a:t>
            </a:r>
          </a:p>
          <a:p>
            <a:r>
              <a:rPr lang="en-US" dirty="0" smtClean="0"/>
              <a:t>Progress your way through the stage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49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</TotalTime>
  <Words>72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Constantia</vt:lpstr>
      <vt:lpstr>Wingdings 2</vt:lpstr>
      <vt:lpstr>Paper</vt:lpstr>
      <vt:lpstr>Stage 16: Play Lab: Create a Story</vt:lpstr>
      <vt:lpstr>Objectives</vt:lpstr>
      <vt:lpstr>Example</vt:lpstr>
      <vt:lpstr>Directions</vt:lpstr>
    </vt:vector>
  </TitlesOfParts>
  <Company>Charles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16: Play Lab: Create a Story</dc:title>
  <dc:creator>ychristian</dc:creator>
  <cp:lastModifiedBy>O'Grady-Cunniff, Dianne (CCPS)</cp:lastModifiedBy>
  <cp:revision>2</cp:revision>
  <dcterms:created xsi:type="dcterms:W3CDTF">2015-07-22T13:47:40Z</dcterms:created>
  <dcterms:modified xsi:type="dcterms:W3CDTF">2015-07-25T19:35:52Z</dcterms:modified>
</cp:coreProperties>
</file>